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3" r:id="rId1"/>
    <p:sldMasterId id="2147484225" r:id="rId2"/>
  </p:sldMasterIdLst>
  <p:notesMasterIdLst>
    <p:notesMasterId r:id="rId6"/>
  </p:notesMasterIdLst>
  <p:handoutMasterIdLst>
    <p:handoutMasterId r:id="rId7"/>
  </p:handoutMasterIdLst>
  <p:sldIdLst>
    <p:sldId id="366" r:id="rId3"/>
    <p:sldId id="368" r:id="rId4"/>
    <p:sldId id="256" r:id="rId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000"/>
    <a:srgbClr val="000507"/>
    <a:srgbClr val="ECF759"/>
    <a:srgbClr val="EEE962"/>
    <a:srgbClr val="F4F4F4"/>
    <a:srgbClr val="D27E00"/>
    <a:srgbClr val="8926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2363" autoAdjust="0"/>
    <p:restoredTop sz="88825" autoAdjust="0"/>
  </p:normalViewPr>
  <p:slideViewPr>
    <p:cSldViewPr>
      <p:cViewPr>
        <p:scale>
          <a:sx n="116" d="100"/>
          <a:sy n="116" d="100"/>
        </p:scale>
        <p:origin x="-7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70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CA9126-2878-4128-A378-42965F71B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284B74-EDE6-4ABE-A96E-DD34F9420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517991-8B94-4F13-A6D1-36FA8A41747F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3C7752-5177-4E76-B374-5B5249F2D06D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15E90-4F1B-4DBA-9443-65CABDA741B3}" type="slidenum">
              <a:rPr lang="en-US" smtClean="0"/>
              <a:pPr>
                <a:defRPr/>
              </a:pPr>
              <a:t>‹#›</a:t>
            </a:fld>
            <a:endParaRPr lang="en-US" smtClean="0"/>
          </a:p>
          <a:p>
            <a:pPr>
              <a:defRPr/>
            </a:pPr>
            <a:r>
              <a:rPr lang="en-US" smtClean="0"/>
              <a:t>Use IT and … Create IT!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534498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40E5-849D-485C-88B5-F6E928537D18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218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5B44-F473-45B1-8FC5-0B132F5FDA43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945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0B2-F809-4F5C-838B-4DB5EAD9DFA6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E80-2ED3-4C62-80C7-00777FE18831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353-C4D4-497F-A533-2CA0289A7AF8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9D7F-E8DD-4A3E-8288-372CF5CBFF6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89D2-432C-41CC-92F5-107E74D242B4}" type="datetime1">
              <a:rPr lang="en-US" smtClean="0"/>
              <a:t>09/03/2015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24B0-54E6-4F39-8FDD-22C74348DFFA}" type="datetime1">
              <a:rPr lang="en-US" smtClean="0"/>
              <a:t>09/03/2015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05C6-E4C2-4738-A6E2-3015470AA2C4}" type="datetime1">
              <a:rPr lang="en-US" smtClean="0"/>
              <a:t>09/03/2015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1633-5871-4FC2-982E-12FE9E8CE35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0E5B-4B1A-4C61-BC88-5A4B8B930857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375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B54-3E56-4FE2-A550-D37140796165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239F-0A20-45E4-B484-7C67F2568E00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00B-596D-4111-9562-33BBA63E125C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819-1C57-4625-BCC1-5A4A64425FBE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81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A9DC-9BA1-486F-BB6A-09727F9668FF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C38F-4900-406D-B029-55FFD55B3EF4}" type="datetime1">
              <a:rPr lang="en-US" smtClean="0"/>
              <a:t>09/03/2015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13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FB15-CC5B-4829-A0DE-B51C85EC1573}" type="datetime1">
              <a:rPr lang="en-US" smtClean="0"/>
              <a:t>09/03/2015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24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4A10-BA1C-4A43-8FB5-12B2F869BBE8}" type="datetime1">
              <a:rPr lang="en-US" smtClean="0"/>
              <a:t>09/03/2015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1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ED8-8128-4C8A-9909-04C29D4C1768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04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D81D-85D3-4B47-AE6F-45429B8D74E7}" type="datetime1">
              <a:rPr lang="en-US" smtClean="0"/>
              <a:t>09/03/2015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221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586A-23F2-41D7-A401-F84294DF2F4D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ransition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63A-4B56-4C10-981A-145AE7F1A28B}" type="datetime1">
              <a:rPr lang="en-US" smtClean="0"/>
              <a:t>09/03/2015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827903"/>
            <a:ext cx="7020697" cy="157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" y="2819400"/>
            <a:ext cx="914400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App Development</a:t>
            </a:r>
          </a:p>
          <a:p>
            <a:pPr algn="ctr"/>
            <a:r>
              <a:rPr lang="en-US" sz="4800" dirty="0" smtClean="0"/>
              <a:t>Learning Modules</a:t>
            </a:r>
          </a:p>
          <a:p>
            <a:pPr algn="ctr"/>
            <a:r>
              <a:rPr lang="en-US" sz="4800" dirty="0" smtClean="0"/>
              <a:t>Get the Gold</a:t>
            </a:r>
            <a:endParaRPr lang="en-US" dirty="0" smtClean="0"/>
          </a:p>
          <a:p>
            <a:pPr algn="ctr"/>
            <a:endParaRPr lang="en-US" sz="1800" dirty="0" smtClean="0"/>
          </a:p>
          <a:p>
            <a:pPr algn="ctr"/>
            <a:endParaRPr lang="en-US" sz="1050" dirty="0" smtClean="0"/>
          </a:p>
          <a:p>
            <a:pPr algn="ctr"/>
            <a:r>
              <a:rPr lang="en-US" i="1" dirty="0" smtClean="0"/>
              <a:t>Developed August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4" y="5364265"/>
            <a:ext cx="962025" cy="104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199"/>
            <a:ext cx="1328351" cy="13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Get The Gold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This lesson is titled “Get the Gold.”  The attached pdf contains the directions needed to build this new app.  The following skills are explored in building this game: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Using the clock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Using clock timers to move sprites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Using </a:t>
            </a:r>
            <a:r>
              <a:rPr lang="en-US" sz="1800" dirty="0" err="1" smtClean="0"/>
              <a:t>sprite.flung</a:t>
            </a:r>
            <a:r>
              <a:rPr lang="en-US" sz="1800" dirty="0" smtClean="0"/>
              <a:t> to move a sprite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Using collision detection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979304"/>
              </p:ext>
            </p:extLst>
          </p:nvPr>
        </p:nvGraphicFramePr>
        <p:xfrm>
          <a:off x="685801" y="3581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Acrobat Document" showAsIcon="1" r:id="rId4" imgW="914400" imgH="771480" progId="AcroExch.Document.7">
                  <p:embed/>
                </p:oleObj>
              </mc:Choice>
              <mc:Fallback>
                <p:oleObj name="Acrobat Document" showAsIcon="1" r:id="rId4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1" y="3581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0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ntr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</TotalTime>
  <Words>67</Words>
  <Application>Microsoft Office PowerPoint</Application>
  <PresentationFormat>On-screen Show (4:3)</PresentationFormat>
  <Paragraphs>16</Paragraphs>
  <Slides>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Office Theme</vt:lpstr>
      <vt:lpstr>Custom Design</vt:lpstr>
      <vt:lpstr>Adobe Acrobat Document</vt:lpstr>
      <vt:lpstr>PowerPoint Presentation</vt:lpstr>
      <vt:lpstr>PowerPoint Presentation</vt:lpstr>
      <vt:lpstr>PowerPoint Presentation</vt:lpstr>
    </vt:vector>
  </TitlesOfParts>
  <Company>Jason La 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La Cava</dc:creator>
  <cp:lastModifiedBy>Monroe, Stacy</cp:lastModifiedBy>
  <cp:revision>360</cp:revision>
  <cp:lastPrinted>2014-03-03T23:54:15Z</cp:lastPrinted>
  <dcterms:created xsi:type="dcterms:W3CDTF">2008-07-31T19:37:17Z</dcterms:created>
  <dcterms:modified xsi:type="dcterms:W3CDTF">2015-09-03T18:58:48Z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